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Default Extension="wdp" ContentType="image/vnd.ms-photo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62" r:id="rId4"/>
    <p:sldId id="257" r:id="rId5"/>
    <p:sldId id="273" r:id="rId6"/>
    <p:sldId id="274" r:id="rId7"/>
    <p:sldId id="264" r:id="rId8"/>
    <p:sldId id="275" r:id="rId9"/>
    <p:sldId id="266" r:id="rId10"/>
    <p:sldId id="267" r:id="rId11"/>
    <p:sldId id="268" r:id="rId12"/>
    <p:sldId id="271" r:id="rId13"/>
    <p:sldId id="265" r:id="rId14"/>
    <p:sldId id="276" r:id="rId15"/>
    <p:sldId id="277" r:id="rId1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>
        <p:scale>
          <a:sx n="70" d="100"/>
          <a:sy n="70" d="100"/>
        </p:scale>
        <p:origin x="-1386" y="-5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D7297C-705A-4521-B101-0121F08D89B2}" type="datetimeFigureOut">
              <a:rPr lang="en-US" smtClean="0"/>
              <a:pPr/>
              <a:t>4/25/2015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4524A-162A-458A-8757-4D8DDD8C0D3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400482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D7297C-705A-4521-B101-0121F08D89B2}" type="datetimeFigureOut">
              <a:rPr lang="en-US" smtClean="0"/>
              <a:pPr/>
              <a:t>4/25/2015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4524A-162A-458A-8757-4D8DDD8C0D3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3835189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D7297C-705A-4521-B101-0121F08D89B2}" type="datetimeFigureOut">
              <a:rPr lang="en-US" smtClean="0"/>
              <a:pPr/>
              <a:t>4/25/2015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4524A-162A-458A-8757-4D8DDD8C0D3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9262555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D7297C-705A-4521-B101-0121F08D89B2}" type="datetimeFigureOut">
              <a:rPr lang="en-US" smtClean="0"/>
              <a:pPr/>
              <a:t>4/25/2015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4524A-162A-458A-8757-4D8DDD8C0D3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8871039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D7297C-705A-4521-B101-0121F08D89B2}" type="datetimeFigureOut">
              <a:rPr lang="en-US" smtClean="0"/>
              <a:pPr/>
              <a:t>4/25/2015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4524A-162A-458A-8757-4D8DDD8C0D3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9958433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D7297C-705A-4521-B101-0121F08D89B2}" type="datetimeFigureOut">
              <a:rPr lang="en-US" smtClean="0"/>
              <a:pPr/>
              <a:t>4/25/2015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4524A-162A-458A-8757-4D8DDD8C0D3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1366316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D7297C-705A-4521-B101-0121F08D89B2}" type="datetimeFigureOut">
              <a:rPr lang="en-US" smtClean="0"/>
              <a:pPr/>
              <a:t>4/25/2015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4524A-162A-458A-8757-4D8DDD8C0D3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2470611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D7297C-705A-4521-B101-0121F08D89B2}" type="datetimeFigureOut">
              <a:rPr lang="en-US" smtClean="0"/>
              <a:pPr/>
              <a:t>4/25/2015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4524A-162A-458A-8757-4D8DDD8C0D3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3056932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D7297C-705A-4521-B101-0121F08D89B2}" type="datetimeFigureOut">
              <a:rPr lang="en-US" smtClean="0"/>
              <a:pPr/>
              <a:t>4/25/2015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4524A-162A-458A-8757-4D8DDD8C0D3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7886369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D7297C-705A-4521-B101-0121F08D89B2}" type="datetimeFigureOut">
              <a:rPr lang="en-US" smtClean="0"/>
              <a:pPr/>
              <a:t>4/25/2015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4524A-162A-458A-8757-4D8DDD8C0D3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7494102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D7297C-705A-4521-B101-0121F08D89B2}" type="datetimeFigureOut">
              <a:rPr lang="en-US" smtClean="0"/>
              <a:pPr/>
              <a:t>4/25/2015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4524A-162A-458A-8757-4D8DDD8C0D3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8319497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D7297C-705A-4521-B101-0121F08D89B2}" type="datetimeFigureOut">
              <a:rPr lang="en-US" smtClean="0"/>
              <a:pPr/>
              <a:t>4/25/2015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84524A-162A-458A-8757-4D8DDD8C0D3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7147849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TEN10\Desktop\bg\IMG_1523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071670" y="500042"/>
            <a:ext cx="4864986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 err="1" smtClean="0">
                <a:solidFill>
                  <a:schemeClr val="bg1"/>
                </a:solidFill>
              </a:rPr>
              <a:t>Duangdee</a:t>
            </a:r>
            <a:r>
              <a:rPr lang="en-US" sz="5000" dirty="0" smtClean="0">
                <a:solidFill>
                  <a:schemeClr val="bg1"/>
                </a:solidFill>
              </a:rPr>
              <a:t> Temple</a:t>
            </a:r>
            <a:endParaRPr lang="th-TH" sz="50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28662" y="4786322"/>
            <a:ext cx="707236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0" dirty="0" smtClean="0">
                <a:solidFill>
                  <a:schemeClr val="bg1"/>
                </a:solidFill>
              </a:rPr>
              <a:t>SE323 &amp; SE331 Project</a:t>
            </a:r>
          </a:p>
          <a:p>
            <a:pPr algn="ctr"/>
            <a:r>
              <a:rPr lang="en-US" sz="4500" dirty="0" smtClean="0">
                <a:solidFill>
                  <a:schemeClr val="bg1"/>
                </a:solidFill>
              </a:rPr>
              <a:t>Web Application (MVC)</a:t>
            </a:r>
          </a:p>
        </p:txBody>
      </p:sp>
    </p:spTree>
    <p:extLst>
      <p:ext uri="{BB962C8B-B14F-4D97-AF65-F5344CB8AC3E}">
        <p14:creationId xmlns:p14="http://schemas.microsoft.com/office/powerpoint/2010/main" xmlns="" val="36327159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9" name="Picture 3" descr="C:\Users\TEN10\Desktop\bg\IMG_155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500298" y="3071810"/>
            <a:ext cx="445634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 smtClean="0">
                <a:solidFill>
                  <a:schemeClr val="bg1"/>
                </a:solidFill>
              </a:rPr>
              <a:t>Activity Diagra</a:t>
            </a:r>
            <a:r>
              <a:rPr lang="en-US" sz="5000" dirty="0" smtClean="0">
                <a:solidFill>
                  <a:schemeClr val="bg1"/>
                </a:solidFill>
              </a:rPr>
              <a:t>m</a:t>
            </a:r>
            <a:endParaRPr lang="th-TH" sz="5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5495519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C:\Users\TEN10\Desktop\bg\IMG_155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brightnessContrast bright="-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714612" y="3071810"/>
            <a:ext cx="416787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 smtClean="0">
                <a:solidFill>
                  <a:schemeClr val="bg1"/>
                </a:solidFill>
              </a:rPr>
              <a:t>Method Design</a:t>
            </a:r>
            <a:endParaRPr lang="th-TH" sz="5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5495519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C:\Users\TEN10\Desktop\bg\IMG_1547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brightnessContrast bright="-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13854"/>
            <a:ext cx="9144000" cy="6844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000232" y="3000372"/>
            <a:ext cx="5013360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 smtClean="0">
                <a:solidFill>
                  <a:schemeClr val="bg1"/>
                </a:solidFill>
              </a:rPr>
              <a:t>Traceability Matrix</a:t>
            </a:r>
          </a:p>
        </p:txBody>
      </p:sp>
    </p:spTree>
    <p:extLst>
      <p:ext uri="{BB962C8B-B14F-4D97-AF65-F5344CB8AC3E}">
        <p14:creationId xmlns:p14="http://schemas.microsoft.com/office/powerpoint/2010/main" xmlns="" val="25495519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TEN10\Desktop\bg\IMG_153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28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786050" y="3143248"/>
            <a:ext cx="277454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 smtClean="0">
                <a:solidFill>
                  <a:schemeClr val="bg1"/>
                </a:solidFill>
              </a:rPr>
              <a:t>Prototype</a:t>
            </a:r>
            <a:endParaRPr lang="th-TH" sz="5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5495519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:\Users\TEN10\Desktop\bg\IMG_1533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857488" y="3143248"/>
            <a:ext cx="293638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 smtClean="0">
                <a:solidFill>
                  <a:schemeClr val="bg1"/>
                </a:solidFill>
              </a:rPr>
              <a:t>Mile stone</a:t>
            </a:r>
            <a:endParaRPr lang="th-TH" sz="5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5495519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C:\Users\TEN10\Desktop\bg\IMG_155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brightnessContrast bright="-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785918" y="1500174"/>
            <a:ext cx="573644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 smtClean="0">
                <a:solidFill>
                  <a:schemeClr val="bg1"/>
                </a:solidFill>
              </a:rPr>
              <a:t>Thank you very much</a:t>
            </a:r>
            <a:endParaRPr lang="th-TH" sz="50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500430" y="3714752"/>
            <a:ext cx="2175596" cy="10926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500" dirty="0" smtClean="0">
                <a:solidFill>
                  <a:schemeClr val="bg1"/>
                </a:solidFill>
              </a:rPr>
              <a:t>Q &amp; A</a:t>
            </a:r>
            <a:endParaRPr lang="th-TH" sz="65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5495519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TEN10\Desktop\bg\IMG_1527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926" y="1"/>
            <a:ext cx="913707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71472" y="857232"/>
            <a:ext cx="429406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 smtClean="0">
                <a:solidFill>
                  <a:schemeClr val="bg1"/>
                </a:solidFill>
              </a:rPr>
              <a:t>Group : No Idea</a:t>
            </a:r>
          </a:p>
        </p:txBody>
      </p:sp>
      <p:pic>
        <p:nvPicPr>
          <p:cNvPr id="1026" name="Picture 2" descr="C:\Users\Asus N46V\Desktop\Study\logo_noidea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572132" y="285728"/>
            <a:ext cx="2990850" cy="2247900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428596" y="2714620"/>
            <a:ext cx="7439665" cy="32470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500" b="1" dirty="0" smtClean="0">
                <a:solidFill>
                  <a:schemeClr val="bg1"/>
                </a:solidFill>
              </a:rPr>
              <a:t>Member</a:t>
            </a:r>
          </a:p>
          <a:p>
            <a:r>
              <a:rPr lang="en-US" sz="4000" dirty="0" smtClean="0">
                <a:solidFill>
                  <a:schemeClr val="bg1"/>
                </a:solidFill>
              </a:rPr>
              <a:t>1.Tanawan </a:t>
            </a:r>
            <a:r>
              <a:rPr lang="en-US" sz="4000" dirty="0" err="1" smtClean="0">
                <a:solidFill>
                  <a:schemeClr val="bg1"/>
                </a:solidFill>
              </a:rPr>
              <a:t>Fuangthura</a:t>
            </a:r>
            <a:r>
              <a:rPr lang="en-US" sz="4000" dirty="0" smtClean="0">
                <a:solidFill>
                  <a:schemeClr val="bg1"/>
                </a:solidFill>
              </a:rPr>
              <a:t>  552115031</a:t>
            </a:r>
          </a:p>
          <a:p>
            <a:r>
              <a:rPr lang="en-US" sz="4000" dirty="0" smtClean="0">
                <a:solidFill>
                  <a:schemeClr val="bg1"/>
                </a:solidFill>
              </a:rPr>
              <a:t>2.Pornpat </a:t>
            </a:r>
            <a:r>
              <a:rPr lang="en-US" sz="4000" dirty="0" err="1" smtClean="0">
                <a:solidFill>
                  <a:schemeClr val="bg1"/>
                </a:solidFill>
              </a:rPr>
              <a:t>Tanjitanont</a:t>
            </a:r>
            <a:r>
              <a:rPr lang="en-US" sz="4000" dirty="0" smtClean="0">
                <a:solidFill>
                  <a:schemeClr val="bg1"/>
                </a:solidFill>
              </a:rPr>
              <a:t> </a:t>
            </a:r>
            <a:r>
              <a:rPr lang="en-US" sz="4000" dirty="0" smtClean="0">
                <a:solidFill>
                  <a:schemeClr val="bg1"/>
                </a:solidFill>
              </a:rPr>
              <a:t>  552115047</a:t>
            </a:r>
          </a:p>
          <a:p>
            <a:r>
              <a:rPr lang="en-US" sz="4000" dirty="0" smtClean="0">
                <a:solidFill>
                  <a:schemeClr val="bg1"/>
                </a:solidFill>
              </a:rPr>
              <a:t>3.Pattadon </a:t>
            </a:r>
            <a:r>
              <a:rPr lang="en-US" sz="4000" dirty="0" err="1" smtClean="0">
                <a:solidFill>
                  <a:schemeClr val="bg1"/>
                </a:solidFill>
              </a:rPr>
              <a:t>Prapin</a:t>
            </a:r>
            <a:r>
              <a:rPr lang="en-US" sz="4000" dirty="0" smtClean="0">
                <a:solidFill>
                  <a:schemeClr val="bg1"/>
                </a:solidFill>
              </a:rPr>
              <a:t>	  552115049</a:t>
            </a:r>
          </a:p>
          <a:p>
            <a:r>
              <a:rPr lang="en-US" sz="4000" dirty="0" smtClean="0">
                <a:solidFill>
                  <a:schemeClr val="bg1"/>
                </a:solidFill>
              </a:rPr>
              <a:t>4.Zhiyi Yang			  5xxxxxxxxx</a:t>
            </a:r>
            <a:endParaRPr lang="th-TH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982692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TEN10\Desktop\bg\IMG_152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571604" y="571480"/>
            <a:ext cx="640188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 smtClean="0">
                <a:solidFill>
                  <a:schemeClr val="bg1"/>
                </a:solidFill>
              </a:rPr>
              <a:t>Introduce to the project</a:t>
            </a:r>
            <a:endParaRPr lang="th-TH" sz="5000" dirty="0">
              <a:solidFill>
                <a:schemeClr val="bg1"/>
              </a:solidFill>
            </a:endParaRPr>
          </a:p>
        </p:txBody>
      </p:sp>
      <p:pic>
        <p:nvPicPr>
          <p:cNvPr id="2051" name="Picture 3" descr="C:\Users\Asus N46V\Desktop\3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00166" y="1714488"/>
            <a:ext cx="6215106" cy="480573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11815295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TEN10\Desktop\bg\IMG_1503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3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42910" y="642918"/>
            <a:ext cx="416197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 smtClean="0">
                <a:solidFill>
                  <a:schemeClr val="bg1"/>
                </a:solidFill>
              </a:rPr>
              <a:t>Features (User)</a:t>
            </a:r>
            <a:endParaRPr lang="th-TH" sz="50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71472" y="1714488"/>
            <a:ext cx="7455631" cy="44781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500" dirty="0" smtClean="0">
                <a:solidFill>
                  <a:schemeClr val="bg1"/>
                </a:solidFill>
              </a:rPr>
              <a:t>-</a:t>
            </a:r>
            <a:r>
              <a:rPr lang="en-US" sz="4000" dirty="0" smtClean="0">
                <a:solidFill>
                  <a:schemeClr val="bg1"/>
                </a:solidFill>
              </a:rPr>
              <a:t>Register new account</a:t>
            </a:r>
          </a:p>
          <a:p>
            <a:r>
              <a:rPr lang="en-US" sz="4000" dirty="0" smtClean="0">
                <a:solidFill>
                  <a:schemeClr val="bg1"/>
                </a:solidFill>
              </a:rPr>
              <a:t>-Log in as a member</a:t>
            </a:r>
          </a:p>
          <a:p>
            <a:r>
              <a:rPr lang="en-US" sz="4000" dirty="0" smtClean="0">
                <a:solidFill>
                  <a:schemeClr val="bg1"/>
                </a:solidFill>
              </a:rPr>
              <a:t>-View history of the temple</a:t>
            </a:r>
          </a:p>
          <a:p>
            <a:r>
              <a:rPr lang="en-US" sz="4000" dirty="0" smtClean="0">
                <a:solidFill>
                  <a:schemeClr val="bg1"/>
                </a:solidFill>
              </a:rPr>
              <a:t>-Read news of the temple</a:t>
            </a:r>
          </a:p>
          <a:p>
            <a:r>
              <a:rPr lang="en-US" sz="4000" dirty="0" smtClean="0">
                <a:solidFill>
                  <a:schemeClr val="bg1"/>
                </a:solidFill>
              </a:rPr>
              <a:t>-View activities of the temple</a:t>
            </a:r>
          </a:p>
          <a:p>
            <a:r>
              <a:rPr lang="en-US" sz="4000" dirty="0" smtClean="0">
                <a:solidFill>
                  <a:schemeClr val="bg1"/>
                </a:solidFill>
              </a:rPr>
              <a:t>-View contact details of the temple</a:t>
            </a:r>
          </a:p>
          <a:p>
            <a:r>
              <a:rPr lang="en-US" sz="4000" dirty="0" smtClean="0">
                <a:solidFill>
                  <a:schemeClr val="bg1"/>
                </a:solidFill>
              </a:rPr>
              <a:t>-View gallery of the temple</a:t>
            </a:r>
          </a:p>
        </p:txBody>
      </p:sp>
    </p:spTree>
    <p:extLst>
      <p:ext uri="{BB962C8B-B14F-4D97-AF65-F5344CB8AC3E}">
        <p14:creationId xmlns:p14="http://schemas.microsoft.com/office/powerpoint/2010/main" xmlns="" val="17108620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TEN10\Desktop\bg\IMG_1503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3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42910" y="642918"/>
            <a:ext cx="416197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 smtClean="0">
                <a:solidFill>
                  <a:schemeClr val="bg1"/>
                </a:solidFill>
              </a:rPr>
              <a:t>Features (User)</a:t>
            </a:r>
            <a:endParaRPr lang="th-TH" sz="50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71472" y="1714488"/>
            <a:ext cx="8573822" cy="44781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500" dirty="0" smtClean="0">
                <a:solidFill>
                  <a:schemeClr val="bg1"/>
                </a:solidFill>
              </a:rPr>
              <a:t>-</a:t>
            </a:r>
            <a:r>
              <a:rPr lang="en-US" sz="4000" dirty="0" smtClean="0">
                <a:solidFill>
                  <a:schemeClr val="bg1"/>
                </a:solidFill>
              </a:rPr>
              <a:t>Link to </a:t>
            </a:r>
            <a:r>
              <a:rPr lang="en-US" sz="4000" dirty="0" err="1" smtClean="0">
                <a:solidFill>
                  <a:schemeClr val="bg1"/>
                </a:solidFill>
              </a:rPr>
              <a:t>facebook</a:t>
            </a:r>
            <a:r>
              <a:rPr lang="en-US" sz="4000" dirty="0" smtClean="0">
                <a:solidFill>
                  <a:schemeClr val="bg1"/>
                </a:solidFill>
              </a:rPr>
              <a:t> page of the temple</a:t>
            </a:r>
          </a:p>
          <a:p>
            <a:r>
              <a:rPr lang="en-US" sz="4000" dirty="0" smtClean="0">
                <a:solidFill>
                  <a:schemeClr val="bg1"/>
                </a:solidFill>
              </a:rPr>
              <a:t>-Receive news &amp; activities via email</a:t>
            </a:r>
          </a:p>
          <a:p>
            <a:r>
              <a:rPr lang="en-US" sz="4000" dirty="0" smtClean="0">
                <a:solidFill>
                  <a:schemeClr val="bg1"/>
                </a:solidFill>
              </a:rPr>
              <a:t>-Post Q&amp;A in forums</a:t>
            </a:r>
          </a:p>
          <a:p>
            <a:r>
              <a:rPr lang="en-US" sz="4000" dirty="0" smtClean="0">
                <a:solidFill>
                  <a:schemeClr val="bg1"/>
                </a:solidFill>
              </a:rPr>
              <a:t>-View/Edit/Delete post in forums</a:t>
            </a:r>
          </a:p>
          <a:p>
            <a:r>
              <a:rPr lang="en-US" sz="4000" dirty="0" smtClean="0">
                <a:solidFill>
                  <a:schemeClr val="bg1"/>
                </a:solidFill>
              </a:rPr>
              <a:t>-Comment on the post in forums</a:t>
            </a:r>
          </a:p>
          <a:p>
            <a:r>
              <a:rPr lang="en-US" sz="4000" dirty="0" smtClean="0">
                <a:solidFill>
                  <a:schemeClr val="bg1"/>
                </a:solidFill>
              </a:rPr>
              <a:t>-View/Edit/Delete comments in the post</a:t>
            </a:r>
          </a:p>
          <a:p>
            <a:r>
              <a:rPr lang="en-US" sz="4000" dirty="0" smtClean="0">
                <a:solidFill>
                  <a:schemeClr val="bg1"/>
                </a:solidFill>
              </a:rPr>
              <a:t>-Log out from the website</a:t>
            </a:r>
          </a:p>
        </p:txBody>
      </p:sp>
    </p:spTree>
    <p:extLst>
      <p:ext uri="{BB962C8B-B14F-4D97-AF65-F5344CB8AC3E}">
        <p14:creationId xmlns:p14="http://schemas.microsoft.com/office/powerpoint/2010/main" xmlns="" val="17108620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TEN10\Desktop\bg\IMG_1503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3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42910" y="642918"/>
            <a:ext cx="4662110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 smtClean="0">
                <a:solidFill>
                  <a:schemeClr val="bg1"/>
                </a:solidFill>
              </a:rPr>
              <a:t>Features (Admin)</a:t>
            </a:r>
            <a:endParaRPr lang="th-TH" sz="50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71472" y="1714488"/>
            <a:ext cx="8636852" cy="32470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500" dirty="0" smtClean="0">
                <a:solidFill>
                  <a:schemeClr val="bg1"/>
                </a:solidFill>
              </a:rPr>
              <a:t>-</a:t>
            </a:r>
            <a:r>
              <a:rPr lang="en-US" sz="4000" dirty="0" smtClean="0">
                <a:solidFill>
                  <a:schemeClr val="bg1"/>
                </a:solidFill>
              </a:rPr>
              <a:t>Log in as administrator</a:t>
            </a:r>
          </a:p>
          <a:p>
            <a:r>
              <a:rPr lang="en-US" sz="4000" dirty="0" smtClean="0">
                <a:solidFill>
                  <a:schemeClr val="bg1"/>
                </a:solidFill>
              </a:rPr>
              <a:t>-Add/Edit/Delete news of the temple</a:t>
            </a:r>
          </a:p>
          <a:p>
            <a:r>
              <a:rPr lang="en-US" sz="4000" dirty="0" smtClean="0">
                <a:solidFill>
                  <a:schemeClr val="bg1"/>
                </a:solidFill>
              </a:rPr>
              <a:t>-Add/Edit/Delete activities of the temple</a:t>
            </a:r>
          </a:p>
          <a:p>
            <a:r>
              <a:rPr lang="en-US" sz="4000" dirty="0" smtClean="0">
                <a:solidFill>
                  <a:schemeClr val="bg1"/>
                </a:solidFill>
              </a:rPr>
              <a:t>-Edit all contents in the website</a:t>
            </a:r>
          </a:p>
          <a:p>
            <a:r>
              <a:rPr lang="en-US" sz="4000" dirty="0" smtClean="0">
                <a:solidFill>
                  <a:schemeClr val="bg1"/>
                </a:solidFill>
              </a:rPr>
              <a:t>-Log out from the website</a:t>
            </a:r>
          </a:p>
        </p:txBody>
      </p:sp>
    </p:spTree>
    <p:extLst>
      <p:ext uri="{BB962C8B-B14F-4D97-AF65-F5344CB8AC3E}">
        <p14:creationId xmlns:p14="http://schemas.microsoft.com/office/powerpoint/2010/main" xmlns="" val="17108620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TEN10\Desktop\bg\IMG_1529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857488" y="3000372"/>
            <a:ext cx="288643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 smtClean="0">
                <a:solidFill>
                  <a:schemeClr val="bg1"/>
                </a:solidFill>
              </a:rPr>
              <a:t>URS &amp; SRS</a:t>
            </a:r>
            <a:endParaRPr lang="th-TH" sz="5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5495519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TEN10\Desktop\bg\IMG_1529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857488" y="3000372"/>
            <a:ext cx="288643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 smtClean="0">
                <a:solidFill>
                  <a:schemeClr val="bg1"/>
                </a:solidFill>
              </a:rPr>
              <a:t>URS &amp; SRS</a:t>
            </a:r>
            <a:endParaRPr lang="th-TH" sz="5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5495519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:\Users\TEN10\Desktop\bg\IMG_1533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357422" y="3143248"/>
            <a:ext cx="5043047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 smtClean="0">
                <a:solidFill>
                  <a:schemeClr val="bg1"/>
                </a:solidFill>
              </a:rPr>
              <a:t>Sequence Diagram</a:t>
            </a:r>
            <a:endParaRPr lang="th-TH" sz="5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5495519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91</TotalTime>
  <Words>179</Words>
  <Application>Microsoft Office PowerPoint</Application>
  <PresentationFormat>นำเสนอทางหน้าจอ (4:3)</PresentationFormat>
  <Paragraphs>42</Paragraphs>
  <Slides>15</Slides>
  <Notes>0</Notes>
  <HiddenSlides>0</HiddenSlides>
  <MMClips>0</MMClips>
  <ScaleCrop>false</ScaleCrop>
  <HeadingPairs>
    <vt:vector size="4" baseType="variant">
      <vt:variant>
        <vt:lpstr>ชุดรูปแบบ</vt:lpstr>
      </vt:variant>
      <vt:variant>
        <vt:i4>1</vt:i4>
      </vt:variant>
      <vt:variant>
        <vt:lpstr>ชื่อเรื่องภาพนิ่ง</vt:lpstr>
      </vt:variant>
      <vt:variant>
        <vt:i4>15</vt:i4>
      </vt:variant>
    </vt:vector>
  </HeadingPairs>
  <TitlesOfParts>
    <vt:vector size="16" baseType="lpstr">
      <vt:lpstr>Office Theme</vt:lpstr>
      <vt:lpstr>ภาพนิ่ง 1</vt:lpstr>
      <vt:lpstr>ภาพนิ่ง 2</vt:lpstr>
      <vt:lpstr>ภาพนิ่ง 3</vt:lpstr>
      <vt:lpstr>ภาพนิ่ง 4</vt:lpstr>
      <vt:lpstr>ภาพนิ่ง 5</vt:lpstr>
      <vt:lpstr>ภาพนิ่ง 6</vt:lpstr>
      <vt:lpstr>ภาพนิ่ง 7</vt:lpstr>
      <vt:lpstr>ภาพนิ่ง 8</vt:lpstr>
      <vt:lpstr>ภาพนิ่ง 9</vt:lpstr>
      <vt:lpstr>ภาพนิ่ง 10</vt:lpstr>
      <vt:lpstr>ภาพนิ่ง 11</vt:lpstr>
      <vt:lpstr>ภาพนิ่ง 12</vt:lpstr>
      <vt:lpstr>ภาพนิ่ง 13</vt:lpstr>
      <vt:lpstr>ภาพนิ่ง 14</vt:lpstr>
      <vt:lpstr>ภาพนิ่ง 15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TEN10</dc:creator>
  <cp:lastModifiedBy>Asus N46V</cp:lastModifiedBy>
  <cp:revision>9</cp:revision>
  <dcterms:created xsi:type="dcterms:W3CDTF">2015-04-24T13:47:47Z</dcterms:created>
  <dcterms:modified xsi:type="dcterms:W3CDTF">2015-04-25T03:33:42Z</dcterms:modified>
</cp:coreProperties>
</file>